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5" r:id="rId6"/>
    <p:sldId id="276" r:id="rId7"/>
    <p:sldId id="275" r:id="rId8"/>
    <p:sldId id="268" r:id="rId9"/>
    <p:sldId id="264" r:id="rId10"/>
    <p:sldId id="267" r:id="rId11"/>
    <p:sldId id="269" r:id="rId12"/>
    <p:sldId id="272" r:id="rId13"/>
    <p:sldId id="277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31A8BA-CA51-489C-B108-9930F5F5FBEE}" v="869" dt="2020-10-15T05:03:20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9" autoAdjust="0"/>
  </p:normalViewPr>
  <p:slideViewPr>
    <p:cSldViewPr snapToGrid="0">
      <p:cViewPr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fnan Chikhani" userId="4d8ca4b62c919020" providerId="LiveId" clId="{3F31A8BA-CA51-489C-B108-9930F5F5FBEE}"/>
    <pc:docChg chg="undo redo custSel mod addSld delSld modSld sldOrd">
      <pc:chgData name="Afnan Chikhani" userId="4d8ca4b62c919020" providerId="LiveId" clId="{3F31A8BA-CA51-489C-B108-9930F5F5FBEE}" dt="2020-10-15T05:41:36.979" v="4745" actId="20577"/>
      <pc:docMkLst>
        <pc:docMk/>
      </pc:docMkLst>
      <pc:sldChg chg="modSp mod">
        <pc:chgData name="Afnan Chikhani" userId="4d8ca4b62c919020" providerId="LiveId" clId="{3F31A8BA-CA51-489C-B108-9930F5F5FBEE}" dt="2020-10-15T05:41:36.979" v="4745" actId="20577"/>
        <pc:sldMkLst>
          <pc:docMk/>
          <pc:sldMk cId="2584280759" sldId="257"/>
        </pc:sldMkLst>
        <pc:spChg chg="mod">
          <ac:chgData name="Afnan Chikhani" userId="4d8ca4b62c919020" providerId="LiveId" clId="{3F31A8BA-CA51-489C-B108-9930F5F5FBEE}" dt="2020-10-15T05:41:36.979" v="4745" actId="20577"/>
          <ac:spMkLst>
            <pc:docMk/>
            <pc:sldMk cId="2584280759" sldId="257"/>
            <ac:spMk id="2" creationId="{18C3B467-088C-4F3D-A9A7-105C4E1E20CD}"/>
          </ac:spMkLst>
        </pc:spChg>
        <pc:spChg chg="mod">
          <ac:chgData name="Afnan Chikhani" userId="4d8ca4b62c919020" providerId="LiveId" clId="{3F31A8BA-CA51-489C-B108-9930F5F5FBEE}" dt="2020-10-10T04:43:55.319" v="160" actId="20577"/>
          <ac:spMkLst>
            <pc:docMk/>
            <pc:sldMk cId="2584280759" sldId="257"/>
            <ac:spMk id="3" creationId="{C8722DDC-8EEE-4A06-8DFE-B44871EAA2CF}"/>
          </ac:spMkLst>
        </pc:spChg>
      </pc:sldChg>
      <pc:sldChg chg="addSp modSp del mod ord">
        <pc:chgData name="Afnan Chikhani" userId="4d8ca4b62c919020" providerId="LiveId" clId="{3F31A8BA-CA51-489C-B108-9930F5F5FBEE}" dt="2020-10-10T20:58:44.671" v="1446" actId="47"/>
        <pc:sldMkLst>
          <pc:docMk/>
          <pc:sldMk cId="183243182" sldId="261"/>
        </pc:sldMkLst>
        <pc:spChg chg="mod">
          <ac:chgData name="Afnan Chikhani" userId="4d8ca4b62c919020" providerId="LiveId" clId="{3F31A8BA-CA51-489C-B108-9930F5F5FBEE}" dt="2020-10-10T18:16:48.148" v="1047" actId="20577"/>
          <ac:spMkLst>
            <pc:docMk/>
            <pc:sldMk cId="183243182" sldId="261"/>
            <ac:spMk id="2" creationId="{7A4919D0-F177-4BBA-9A0B-DBA69E2ED764}"/>
          </ac:spMkLst>
        </pc:spChg>
        <pc:spChg chg="add mod">
          <ac:chgData name="Afnan Chikhani" userId="4d8ca4b62c919020" providerId="LiveId" clId="{3F31A8BA-CA51-489C-B108-9930F5F5FBEE}" dt="2020-10-10T18:36:14.421" v="1122" actId="1076"/>
          <ac:spMkLst>
            <pc:docMk/>
            <pc:sldMk cId="183243182" sldId="261"/>
            <ac:spMk id="4" creationId="{1FA1615B-E74E-4E15-9EFA-5482E3121285}"/>
          </ac:spMkLst>
        </pc:spChg>
        <pc:spChg chg="add mod">
          <ac:chgData name="Afnan Chikhani" userId="4d8ca4b62c919020" providerId="LiveId" clId="{3F31A8BA-CA51-489C-B108-9930F5F5FBEE}" dt="2020-10-10T19:49:25.295" v="1327"/>
          <ac:spMkLst>
            <pc:docMk/>
            <pc:sldMk cId="183243182" sldId="261"/>
            <ac:spMk id="6" creationId="{3BEF3BFB-4DD3-4F95-9C31-128CE9E9DDA6}"/>
          </ac:spMkLst>
        </pc:spChg>
        <pc:graphicFrameChg chg="mod">
          <ac:chgData name="Afnan Chikhani" userId="4d8ca4b62c919020" providerId="LiveId" clId="{3F31A8BA-CA51-489C-B108-9930F5F5FBEE}" dt="2020-10-10T18:35:47.969" v="1118"/>
          <ac:graphicFrameMkLst>
            <pc:docMk/>
            <pc:sldMk cId="183243182" sldId="261"/>
            <ac:graphicFrameMk id="5" creationId="{91DB1382-7276-49FA-9632-38D558F457E3}"/>
          </ac:graphicFrameMkLst>
        </pc:graphicFrameChg>
      </pc:sldChg>
      <pc:sldChg chg="delSp modSp del mod">
        <pc:chgData name="Afnan Chikhani" userId="4d8ca4b62c919020" providerId="LiveId" clId="{3F31A8BA-CA51-489C-B108-9930F5F5FBEE}" dt="2020-10-10T04:44:48.340" v="180" actId="2696"/>
        <pc:sldMkLst>
          <pc:docMk/>
          <pc:sldMk cId="1997907547" sldId="262"/>
        </pc:sldMkLst>
        <pc:spChg chg="del">
          <ac:chgData name="Afnan Chikhani" userId="4d8ca4b62c919020" providerId="LiveId" clId="{3F31A8BA-CA51-489C-B108-9930F5F5FBEE}" dt="2020-10-10T04:44:41.949" v="179" actId="478"/>
          <ac:spMkLst>
            <pc:docMk/>
            <pc:sldMk cId="1997907547" sldId="262"/>
            <ac:spMk id="2" creationId="{68B195FF-AB61-4FF2-89D5-7BD73708875A}"/>
          </ac:spMkLst>
        </pc:spChg>
        <pc:spChg chg="mod">
          <ac:chgData name="Afnan Chikhani" userId="4d8ca4b62c919020" providerId="LiveId" clId="{3F31A8BA-CA51-489C-B108-9930F5F5FBEE}" dt="2020-10-10T04:44:41.060" v="178" actId="20577"/>
          <ac:spMkLst>
            <pc:docMk/>
            <pc:sldMk cId="1997907547" sldId="262"/>
            <ac:spMk id="3" creationId="{ED980CC8-CDC9-4F43-9A52-9D653889287E}"/>
          </ac:spMkLst>
        </pc:spChg>
        <pc:spChg chg="mod">
          <ac:chgData name="Afnan Chikhani" userId="4d8ca4b62c919020" providerId="LiveId" clId="{3F31A8BA-CA51-489C-B108-9930F5F5FBEE}" dt="2020-10-10T04:44:31.415" v="172" actId="20577"/>
          <ac:spMkLst>
            <pc:docMk/>
            <pc:sldMk cId="1997907547" sldId="262"/>
            <ac:spMk id="4" creationId="{6E701A1A-7742-4A57-9025-714B24B9C9A8}"/>
          </ac:spMkLst>
        </pc:spChg>
      </pc:sldChg>
      <pc:sldChg chg="new del">
        <pc:chgData name="Afnan Chikhani" userId="4d8ca4b62c919020" providerId="LiveId" clId="{3F31A8BA-CA51-489C-B108-9930F5F5FBEE}" dt="2020-10-10T04:31:13.903" v="3" actId="680"/>
        <pc:sldMkLst>
          <pc:docMk/>
          <pc:sldMk cId="42331497" sldId="263"/>
        </pc:sldMkLst>
      </pc:sldChg>
      <pc:sldChg chg="new del">
        <pc:chgData name="Afnan Chikhani" userId="4d8ca4b62c919020" providerId="LiveId" clId="{3F31A8BA-CA51-489C-B108-9930F5F5FBEE}" dt="2020-10-10T04:31:24.676" v="5" actId="680"/>
        <pc:sldMkLst>
          <pc:docMk/>
          <pc:sldMk cId="1518284957" sldId="263"/>
        </pc:sldMkLst>
      </pc:sldChg>
      <pc:sldChg chg="new del">
        <pc:chgData name="Afnan Chikhani" userId="4d8ca4b62c919020" providerId="LiveId" clId="{3F31A8BA-CA51-489C-B108-9930F5F5FBEE}" dt="2020-10-10T04:31:03.822" v="1" actId="680"/>
        <pc:sldMkLst>
          <pc:docMk/>
          <pc:sldMk cId="3030604957" sldId="263"/>
        </pc:sldMkLst>
      </pc:sldChg>
      <pc:sldChg chg="modSp new mod ord">
        <pc:chgData name="Afnan Chikhani" userId="4d8ca4b62c919020" providerId="LiveId" clId="{3F31A8BA-CA51-489C-B108-9930F5F5FBEE}" dt="2020-10-15T04:44:58.503" v="4709" actId="27636"/>
        <pc:sldMkLst>
          <pc:docMk/>
          <pc:sldMk cId="3136930175" sldId="263"/>
        </pc:sldMkLst>
        <pc:spChg chg="mod">
          <ac:chgData name="Afnan Chikhani" userId="4d8ca4b62c919020" providerId="LiveId" clId="{3F31A8BA-CA51-489C-B108-9930F5F5FBEE}" dt="2020-10-10T04:31:45.506" v="44" actId="5793"/>
          <ac:spMkLst>
            <pc:docMk/>
            <pc:sldMk cId="3136930175" sldId="263"/>
            <ac:spMk id="2" creationId="{B0F6EC07-C872-4382-9D4F-0B70F269086B}"/>
          </ac:spMkLst>
        </pc:spChg>
        <pc:spChg chg="mod">
          <ac:chgData name="Afnan Chikhani" userId="4d8ca4b62c919020" providerId="LiveId" clId="{3F31A8BA-CA51-489C-B108-9930F5F5FBEE}" dt="2020-10-15T04:44:58.503" v="4709" actId="27636"/>
          <ac:spMkLst>
            <pc:docMk/>
            <pc:sldMk cId="3136930175" sldId="263"/>
            <ac:spMk id="3" creationId="{7D1487F1-DBF8-4E45-8E07-12E88ACDAD4A}"/>
          </ac:spMkLst>
        </pc:spChg>
      </pc:sldChg>
      <pc:sldChg chg="addSp modSp new mod modClrScheme chgLayout">
        <pc:chgData name="Afnan Chikhani" userId="4d8ca4b62c919020" providerId="LiveId" clId="{3F31A8BA-CA51-489C-B108-9930F5F5FBEE}" dt="2020-10-14T06:38:23.164" v="4643" actId="20577"/>
        <pc:sldMkLst>
          <pc:docMk/>
          <pc:sldMk cId="4254353242" sldId="264"/>
        </pc:sldMkLst>
        <pc:spChg chg="mod">
          <ac:chgData name="Afnan Chikhani" userId="4d8ca4b62c919020" providerId="LiveId" clId="{3F31A8BA-CA51-489C-B108-9930F5F5FBEE}" dt="2020-10-10T21:03:16.224" v="1540" actId="26606"/>
          <ac:spMkLst>
            <pc:docMk/>
            <pc:sldMk cId="4254353242" sldId="264"/>
            <ac:spMk id="2" creationId="{4C000553-8BEE-4302-BEE6-81984C8DAF47}"/>
          </ac:spMkLst>
        </pc:spChg>
        <pc:spChg chg="mod">
          <ac:chgData name="Afnan Chikhani" userId="4d8ca4b62c919020" providerId="LiveId" clId="{3F31A8BA-CA51-489C-B108-9930F5F5FBEE}" dt="2020-10-14T06:38:23.164" v="4643" actId="20577"/>
          <ac:spMkLst>
            <pc:docMk/>
            <pc:sldMk cId="4254353242" sldId="264"/>
            <ac:spMk id="3" creationId="{17C5DC4B-3648-4C0C-8543-10716AA3D9BA}"/>
          </ac:spMkLst>
        </pc:spChg>
        <pc:picChg chg="add mod">
          <ac:chgData name="Afnan Chikhani" userId="4d8ca4b62c919020" providerId="LiveId" clId="{3F31A8BA-CA51-489C-B108-9930F5F5FBEE}" dt="2020-10-10T21:05:33.018" v="1564" actId="14100"/>
          <ac:picMkLst>
            <pc:docMk/>
            <pc:sldMk cId="4254353242" sldId="264"/>
            <ac:picMk id="5" creationId="{98748EAE-245B-4722-9421-E996242D853C}"/>
          </ac:picMkLst>
        </pc:picChg>
      </pc:sldChg>
      <pc:sldChg chg="addSp delSp modSp new mod ord">
        <pc:chgData name="Afnan Chikhani" userId="4d8ca4b62c919020" providerId="LiveId" clId="{3F31A8BA-CA51-489C-B108-9930F5F5FBEE}" dt="2020-10-14T06:34:32.727" v="4618" actId="2711"/>
        <pc:sldMkLst>
          <pc:docMk/>
          <pc:sldMk cId="176575639" sldId="265"/>
        </pc:sldMkLst>
        <pc:spChg chg="mod">
          <ac:chgData name="Afnan Chikhani" userId="4d8ca4b62c919020" providerId="LiveId" clId="{3F31A8BA-CA51-489C-B108-9930F5F5FBEE}" dt="2020-10-14T06:34:26.387" v="4617" actId="2711"/>
          <ac:spMkLst>
            <pc:docMk/>
            <pc:sldMk cId="176575639" sldId="265"/>
            <ac:spMk id="2" creationId="{BDF8093B-3CFF-4514-B1D7-72312983BCF3}"/>
          </ac:spMkLst>
        </pc:spChg>
        <pc:spChg chg="mod">
          <ac:chgData name="Afnan Chikhani" userId="4d8ca4b62c919020" providerId="LiveId" clId="{3F31A8BA-CA51-489C-B108-9930F5F5FBEE}" dt="2020-10-14T06:34:32.727" v="4618" actId="2711"/>
          <ac:spMkLst>
            <pc:docMk/>
            <pc:sldMk cId="176575639" sldId="265"/>
            <ac:spMk id="3" creationId="{D3D8C751-13EA-4FB0-96AC-F9E4A8D0CD50}"/>
          </ac:spMkLst>
        </pc:spChg>
        <pc:spChg chg="del mod">
          <ac:chgData name="Afnan Chikhani" userId="4d8ca4b62c919020" providerId="LiveId" clId="{3F31A8BA-CA51-489C-B108-9930F5F5FBEE}" dt="2020-10-10T20:59:38.098" v="1447"/>
          <ac:spMkLst>
            <pc:docMk/>
            <pc:sldMk cId="176575639" sldId="265"/>
            <ac:spMk id="4" creationId="{03F95620-C25F-4A8E-AFA9-05E4E15380E3}"/>
          </ac:spMkLst>
        </pc:spChg>
        <pc:picChg chg="add mod">
          <ac:chgData name="Afnan Chikhani" userId="4d8ca4b62c919020" providerId="LiveId" clId="{3F31A8BA-CA51-489C-B108-9930F5F5FBEE}" dt="2020-10-10T20:59:44.956" v="1450" actId="14100"/>
          <ac:picMkLst>
            <pc:docMk/>
            <pc:sldMk cId="176575639" sldId="265"/>
            <ac:picMk id="2050" creationId="{BB2CD81F-29AE-4B57-9372-2171B0DA372B}"/>
          </ac:picMkLst>
        </pc:picChg>
      </pc:sldChg>
      <pc:sldChg chg="modSp new del mod ord">
        <pc:chgData name="Afnan Chikhani" userId="4d8ca4b62c919020" providerId="LiveId" clId="{3F31A8BA-CA51-489C-B108-9930F5F5FBEE}" dt="2020-10-15T05:39:48.701" v="4740" actId="2696"/>
        <pc:sldMkLst>
          <pc:docMk/>
          <pc:sldMk cId="1402964964" sldId="266"/>
        </pc:sldMkLst>
        <pc:spChg chg="mod">
          <ac:chgData name="Afnan Chikhani" userId="4d8ca4b62c919020" providerId="LiveId" clId="{3F31A8BA-CA51-489C-B108-9930F5F5FBEE}" dt="2020-10-10T21:06:35.399" v="1615" actId="20577"/>
          <ac:spMkLst>
            <pc:docMk/>
            <pc:sldMk cId="1402964964" sldId="266"/>
            <ac:spMk id="2" creationId="{81800D6D-D766-4301-97E1-4520CF255FE6}"/>
          </ac:spMkLst>
        </pc:spChg>
        <pc:spChg chg="mod">
          <ac:chgData name="Afnan Chikhani" userId="4d8ca4b62c919020" providerId="LiveId" clId="{3F31A8BA-CA51-489C-B108-9930F5F5FBEE}" dt="2020-10-14T06:42:07.436" v="4683" actId="12"/>
          <ac:spMkLst>
            <pc:docMk/>
            <pc:sldMk cId="1402964964" sldId="266"/>
            <ac:spMk id="3" creationId="{43B0748F-4305-40E5-BFAB-3C7003F694DC}"/>
          </ac:spMkLst>
        </pc:spChg>
      </pc:sldChg>
      <pc:sldChg chg="addSp modSp new mod">
        <pc:chgData name="Afnan Chikhani" userId="4d8ca4b62c919020" providerId="LiveId" clId="{3F31A8BA-CA51-489C-B108-9930F5F5FBEE}" dt="2020-10-10T21:08:24.635" v="1692" actId="255"/>
        <pc:sldMkLst>
          <pc:docMk/>
          <pc:sldMk cId="1794595959" sldId="267"/>
        </pc:sldMkLst>
        <pc:spChg chg="mod">
          <ac:chgData name="Afnan Chikhani" userId="4d8ca4b62c919020" providerId="LiveId" clId="{3F31A8BA-CA51-489C-B108-9930F5F5FBEE}" dt="2020-10-10T19:50:43.549" v="1349" actId="20577"/>
          <ac:spMkLst>
            <pc:docMk/>
            <pc:sldMk cId="1794595959" sldId="267"/>
            <ac:spMk id="2" creationId="{1F07763A-E371-42F7-999A-E50BAE57FD94}"/>
          </ac:spMkLst>
        </pc:spChg>
        <pc:spChg chg="mod">
          <ac:chgData name="Afnan Chikhani" userId="4d8ca4b62c919020" providerId="LiveId" clId="{3F31A8BA-CA51-489C-B108-9930F5F5FBEE}" dt="2020-10-10T21:08:24.635" v="1692" actId="255"/>
          <ac:spMkLst>
            <pc:docMk/>
            <pc:sldMk cId="1794595959" sldId="267"/>
            <ac:spMk id="3" creationId="{9D9933D2-B4CB-45DD-92B4-728ACB6305F6}"/>
          </ac:spMkLst>
        </pc:spChg>
        <pc:picChg chg="add mod">
          <ac:chgData name="Afnan Chikhani" userId="4d8ca4b62c919020" providerId="LiveId" clId="{3F31A8BA-CA51-489C-B108-9930F5F5FBEE}" dt="2020-10-10T21:06:08.665" v="1569" actId="1076"/>
          <ac:picMkLst>
            <pc:docMk/>
            <pc:sldMk cId="1794595959" sldId="267"/>
            <ac:picMk id="4" creationId="{34E53C85-4C29-4F59-B269-4E1241567A03}"/>
          </ac:picMkLst>
        </pc:picChg>
      </pc:sldChg>
      <pc:sldChg chg="addSp delSp modSp new mod ord">
        <pc:chgData name="Afnan Chikhani" userId="4d8ca4b62c919020" providerId="LiveId" clId="{3F31A8BA-CA51-489C-B108-9930F5F5FBEE}" dt="2020-10-15T05:03:20.126" v="4713" actId="21"/>
        <pc:sldMkLst>
          <pc:docMk/>
          <pc:sldMk cId="2670070405" sldId="268"/>
        </pc:sldMkLst>
        <pc:spChg chg="mod">
          <ac:chgData name="Afnan Chikhani" userId="4d8ca4b62c919020" providerId="LiveId" clId="{3F31A8BA-CA51-489C-B108-9930F5F5FBEE}" dt="2020-10-10T21:02:35.003" v="1532" actId="20577"/>
          <ac:spMkLst>
            <pc:docMk/>
            <pc:sldMk cId="2670070405" sldId="268"/>
            <ac:spMk id="2" creationId="{FE7FE482-6296-441B-8C13-FFEC43C7B9F1}"/>
          </ac:spMkLst>
        </pc:spChg>
        <pc:spChg chg="mod">
          <ac:chgData name="Afnan Chikhani" userId="4d8ca4b62c919020" providerId="LiveId" clId="{3F31A8BA-CA51-489C-B108-9930F5F5FBEE}" dt="2020-10-14T06:36:58.928" v="4637" actId="14100"/>
          <ac:spMkLst>
            <pc:docMk/>
            <pc:sldMk cId="2670070405" sldId="268"/>
            <ac:spMk id="3" creationId="{91077E57-A157-424E-8FE4-3D769783C2BE}"/>
          </ac:spMkLst>
        </pc:spChg>
        <pc:picChg chg="add del mod">
          <ac:chgData name="Afnan Chikhani" userId="4d8ca4b62c919020" providerId="LiveId" clId="{3F31A8BA-CA51-489C-B108-9930F5F5FBEE}" dt="2020-10-15T05:03:20.126" v="4713" actId="21"/>
          <ac:picMkLst>
            <pc:docMk/>
            <pc:sldMk cId="2670070405" sldId="268"/>
            <ac:picMk id="4" creationId="{CCC2979A-BB58-4CD6-9DD0-9CC0087A4BE1}"/>
          </ac:picMkLst>
        </pc:picChg>
      </pc:sldChg>
      <pc:sldChg chg="addSp delSp modSp new mod ord">
        <pc:chgData name="Afnan Chikhani" userId="4d8ca4b62c919020" providerId="LiveId" clId="{3F31A8BA-CA51-489C-B108-9930F5F5FBEE}" dt="2020-10-14T06:37:42.626" v="4642" actId="14100"/>
        <pc:sldMkLst>
          <pc:docMk/>
          <pc:sldMk cId="765813984" sldId="269"/>
        </pc:sldMkLst>
        <pc:spChg chg="mod">
          <ac:chgData name="Afnan Chikhani" userId="4d8ca4b62c919020" providerId="LiveId" clId="{3F31A8BA-CA51-489C-B108-9930F5F5FBEE}" dt="2020-10-14T05:53:00.762" v="3429" actId="20577"/>
          <ac:spMkLst>
            <pc:docMk/>
            <pc:sldMk cId="765813984" sldId="269"/>
            <ac:spMk id="2" creationId="{3B85A291-C07D-44A5-B619-399F49A3F08D}"/>
          </ac:spMkLst>
        </pc:spChg>
        <pc:spChg chg="del">
          <ac:chgData name="Afnan Chikhani" userId="4d8ca4b62c919020" providerId="LiveId" clId="{3F31A8BA-CA51-489C-B108-9930F5F5FBEE}" dt="2020-10-10T21:04:12.492" v="1554" actId="26606"/>
          <ac:spMkLst>
            <pc:docMk/>
            <pc:sldMk cId="765813984" sldId="269"/>
            <ac:spMk id="3" creationId="{438B89E6-C195-4B54-BFD9-68F535039596}"/>
          </ac:spMkLst>
        </pc:spChg>
        <pc:spChg chg="del">
          <ac:chgData name="Afnan Chikhani" userId="4d8ca4b62c919020" providerId="LiveId" clId="{3F31A8BA-CA51-489C-B108-9930F5F5FBEE}" dt="2020-10-10T21:04:08.240" v="1553" actId="22"/>
          <ac:spMkLst>
            <pc:docMk/>
            <pc:sldMk cId="765813984" sldId="269"/>
            <ac:spMk id="4" creationId="{C6C20E7B-A812-4859-8DDF-528B8784D216}"/>
          </ac:spMkLst>
        </pc:spChg>
        <pc:spChg chg="add mod">
          <ac:chgData name="Afnan Chikhani" userId="4d8ca4b62c919020" providerId="LiveId" clId="{3F31A8BA-CA51-489C-B108-9930F5F5FBEE}" dt="2020-10-14T06:37:42.626" v="4642" actId="14100"/>
          <ac:spMkLst>
            <pc:docMk/>
            <pc:sldMk cId="765813984" sldId="269"/>
            <ac:spMk id="11" creationId="{426C9E8D-3D6C-46DE-99DF-2292258D5E21}"/>
          </ac:spMkLst>
        </pc:spChg>
        <pc:picChg chg="add mod">
          <ac:chgData name="Afnan Chikhani" userId="4d8ca4b62c919020" providerId="LiveId" clId="{3F31A8BA-CA51-489C-B108-9930F5F5FBEE}" dt="2020-10-10T21:04:12.492" v="1554" actId="26606"/>
          <ac:picMkLst>
            <pc:docMk/>
            <pc:sldMk cId="765813984" sldId="269"/>
            <ac:picMk id="6" creationId="{E99265E8-6EA0-4418-81C0-3C6C171A0E81}"/>
          </ac:picMkLst>
        </pc:picChg>
      </pc:sldChg>
      <pc:sldChg chg="addSp delSp modSp new add del mod ord">
        <pc:chgData name="Afnan Chikhani" userId="4d8ca4b62c919020" providerId="LiveId" clId="{3F31A8BA-CA51-489C-B108-9930F5F5FBEE}" dt="2020-10-10T21:05:10.842" v="1561" actId="47"/>
        <pc:sldMkLst>
          <pc:docMk/>
          <pc:sldMk cId="2413221404" sldId="270"/>
        </pc:sldMkLst>
        <pc:spChg chg="mod">
          <ac:chgData name="Afnan Chikhani" userId="4d8ca4b62c919020" providerId="LiveId" clId="{3F31A8BA-CA51-489C-B108-9930F5F5FBEE}" dt="2020-10-10T21:02:16.332" v="1524" actId="21"/>
          <ac:spMkLst>
            <pc:docMk/>
            <pc:sldMk cId="2413221404" sldId="270"/>
            <ac:spMk id="2" creationId="{C896AB54-BA34-4899-A002-8C52197FABC4}"/>
          </ac:spMkLst>
        </pc:spChg>
        <pc:spChg chg="mod">
          <ac:chgData name="Afnan Chikhani" userId="4d8ca4b62c919020" providerId="LiveId" clId="{3F31A8BA-CA51-489C-B108-9930F5F5FBEE}" dt="2020-10-10T19:58:51.905" v="1377" actId="14100"/>
          <ac:spMkLst>
            <pc:docMk/>
            <pc:sldMk cId="2413221404" sldId="270"/>
            <ac:spMk id="3" creationId="{DA1D78AF-B8FD-4E05-9C2C-EFA0AAB7F274}"/>
          </ac:spMkLst>
        </pc:spChg>
        <pc:spChg chg="del mod">
          <ac:chgData name="Afnan Chikhani" userId="4d8ca4b62c919020" providerId="LiveId" clId="{3F31A8BA-CA51-489C-B108-9930F5F5FBEE}" dt="2020-10-10T19:57:52.778" v="1372"/>
          <ac:spMkLst>
            <pc:docMk/>
            <pc:sldMk cId="2413221404" sldId="270"/>
            <ac:spMk id="4" creationId="{294C305C-D606-49EC-8C16-FC0D730A37B2}"/>
          </ac:spMkLst>
        </pc:spChg>
        <pc:spChg chg="mod">
          <ac:chgData name="Afnan Chikhani" userId="4d8ca4b62c919020" providerId="LiveId" clId="{3F31A8BA-CA51-489C-B108-9930F5F5FBEE}" dt="2020-10-10T20:05:35.901" v="1391" actId="14100"/>
          <ac:spMkLst>
            <pc:docMk/>
            <pc:sldMk cId="2413221404" sldId="270"/>
            <ac:spMk id="5" creationId="{DA8AA7CE-E2CA-47E3-8350-5A3CA29D44B5}"/>
          </ac:spMkLst>
        </pc:spChg>
        <pc:spChg chg="del mod">
          <ac:chgData name="Afnan Chikhani" userId="4d8ca4b62c919020" providerId="LiveId" clId="{3F31A8BA-CA51-489C-B108-9930F5F5FBEE}" dt="2020-10-10T20:06:44.462" v="1393"/>
          <ac:spMkLst>
            <pc:docMk/>
            <pc:sldMk cId="2413221404" sldId="270"/>
            <ac:spMk id="6" creationId="{DDDB87B9-7844-4B03-8856-82EDCAB0A60A}"/>
          </ac:spMkLst>
        </pc:spChg>
        <pc:spChg chg="add del">
          <ac:chgData name="Afnan Chikhani" userId="4d8ca4b62c919020" providerId="LiveId" clId="{3F31A8BA-CA51-489C-B108-9930F5F5FBEE}" dt="2020-10-10T19:15:05.632" v="1212" actId="22"/>
          <ac:spMkLst>
            <pc:docMk/>
            <pc:sldMk cId="2413221404" sldId="270"/>
            <ac:spMk id="8" creationId="{770E32D8-E92A-43BE-B180-ABFE88CE791B}"/>
          </ac:spMkLst>
        </pc:spChg>
        <pc:spChg chg="add mod">
          <ac:chgData name="Afnan Chikhani" userId="4d8ca4b62c919020" providerId="LiveId" clId="{3F31A8BA-CA51-489C-B108-9930F5F5FBEE}" dt="2020-10-10T21:03:32.508" v="1541" actId="21"/>
          <ac:spMkLst>
            <pc:docMk/>
            <pc:sldMk cId="2413221404" sldId="270"/>
            <ac:spMk id="9" creationId="{91D7B064-C93A-4C58-91F9-CB3154EBFF9E}"/>
          </ac:spMkLst>
        </pc:spChg>
        <pc:spChg chg="add del mod">
          <ac:chgData name="Afnan Chikhani" userId="4d8ca4b62c919020" providerId="LiveId" clId="{3F31A8BA-CA51-489C-B108-9930F5F5FBEE}" dt="2020-10-10T21:04:43.457" v="1557"/>
          <ac:spMkLst>
            <pc:docMk/>
            <pc:sldMk cId="2413221404" sldId="270"/>
            <ac:spMk id="10" creationId="{B0FFA01C-C7F1-4578-9D10-8FEACB0D547A}"/>
          </ac:spMkLst>
        </pc:spChg>
        <pc:picChg chg="add mod">
          <ac:chgData name="Afnan Chikhani" userId="4d8ca4b62c919020" providerId="LiveId" clId="{3F31A8BA-CA51-489C-B108-9930F5F5FBEE}" dt="2020-10-10T21:04:43.457" v="1557"/>
          <ac:picMkLst>
            <pc:docMk/>
            <pc:sldMk cId="2413221404" sldId="270"/>
            <ac:picMk id="16" creationId="{A647CBEB-50FB-4243-8926-117C46D0A0CF}"/>
          </ac:picMkLst>
        </pc:picChg>
        <pc:picChg chg="add del mod">
          <ac:chgData name="Afnan Chikhani" userId="4d8ca4b62c919020" providerId="LiveId" clId="{3F31A8BA-CA51-489C-B108-9930F5F5FBEE}" dt="2020-10-10T21:03:32.508" v="1541" actId="21"/>
          <ac:picMkLst>
            <pc:docMk/>
            <pc:sldMk cId="2413221404" sldId="270"/>
            <ac:picMk id="1026" creationId="{B05923E2-00AD-4051-BBE9-567794C164A4}"/>
          </ac:picMkLst>
        </pc:picChg>
        <pc:picChg chg="add del mod">
          <ac:chgData name="Afnan Chikhani" userId="4d8ca4b62c919020" providerId="LiveId" clId="{3F31A8BA-CA51-489C-B108-9930F5F5FBEE}" dt="2020-10-10T21:02:58.495" v="1536" actId="21"/>
          <ac:picMkLst>
            <pc:docMk/>
            <pc:sldMk cId="2413221404" sldId="270"/>
            <ac:picMk id="1028" creationId="{5BDB5CDD-6702-4776-8A1F-DD7425AE637C}"/>
          </ac:picMkLst>
        </pc:picChg>
        <pc:picChg chg="add del">
          <ac:chgData name="Afnan Chikhani" userId="4d8ca4b62c919020" providerId="LiveId" clId="{3F31A8BA-CA51-489C-B108-9930F5F5FBEE}" dt="2020-10-10T20:04:46.672" v="1381"/>
          <ac:picMkLst>
            <pc:docMk/>
            <pc:sldMk cId="2413221404" sldId="270"/>
            <ac:picMk id="1030" creationId="{C85ED454-CB97-4BCF-9B1D-AB011ACCE823}"/>
          </ac:picMkLst>
        </pc:picChg>
        <pc:picChg chg="add del mod">
          <ac:chgData name="Afnan Chikhani" userId="4d8ca4b62c919020" providerId="LiveId" clId="{3F31A8BA-CA51-489C-B108-9930F5F5FBEE}" dt="2020-10-10T21:04:05.385" v="1552" actId="21"/>
          <ac:picMkLst>
            <pc:docMk/>
            <pc:sldMk cId="2413221404" sldId="270"/>
            <ac:picMk id="1032" creationId="{84A00ED1-461C-4756-A2B5-30462AA3204D}"/>
          </ac:picMkLst>
        </pc:picChg>
        <pc:picChg chg="add del mod">
          <ac:chgData name="Afnan Chikhani" userId="4d8ca4b62c919020" providerId="LiveId" clId="{3F31A8BA-CA51-489C-B108-9930F5F5FBEE}" dt="2020-10-10T21:04:37.818" v="1556" actId="21"/>
          <ac:picMkLst>
            <pc:docMk/>
            <pc:sldMk cId="2413221404" sldId="270"/>
            <ac:picMk id="1034" creationId="{7DFAECD1-663F-41F1-8CF2-D7E46A75D223}"/>
          </ac:picMkLst>
        </pc:picChg>
      </pc:sldChg>
      <pc:sldChg chg="addSp delSp modSp new del mod ord">
        <pc:chgData name="Afnan Chikhani" userId="4d8ca4b62c919020" providerId="LiveId" clId="{3F31A8BA-CA51-489C-B108-9930F5F5FBEE}" dt="2020-10-15T05:03:23.423" v="4714" actId="2696"/>
        <pc:sldMkLst>
          <pc:docMk/>
          <pc:sldMk cId="2390804858" sldId="271"/>
        </pc:sldMkLst>
        <pc:spChg chg="mod">
          <ac:chgData name="Afnan Chikhani" userId="4d8ca4b62c919020" providerId="LiveId" clId="{3F31A8BA-CA51-489C-B108-9930F5F5FBEE}" dt="2020-10-14T01:29:58.878" v="2371" actId="14100"/>
          <ac:spMkLst>
            <pc:docMk/>
            <pc:sldMk cId="2390804858" sldId="271"/>
            <ac:spMk id="3" creationId="{B709863A-105F-4803-B7EA-BA437FF8DAD9}"/>
          </ac:spMkLst>
        </pc:spChg>
        <pc:spChg chg="del">
          <ac:chgData name="Afnan Chikhani" userId="4d8ca4b62c919020" providerId="LiveId" clId="{3F31A8BA-CA51-489C-B108-9930F5F5FBEE}" dt="2020-10-10T21:04:49.100" v="1558"/>
          <ac:spMkLst>
            <pc:docMk/>
            <pc:sldMk cId="2390804858" sldId="271"/>
            <ac:spMk id="4" creationId="{69521309-76EF-4146-9D31-A43AEABF723B}"/>
          </ac:spMkLst>
        </pc:spChg>
        <pc:spChg chg="add mod">
          <ac:chgData name="Afnan Chikhani" userId="4d8ca4b62c919020" providerId="LiveId" clId="{3F31A8BA-CA51-489C-B108-9930F5F5FBEE}" dt="2020-10-15T05:03:08.221" v="4711" actId="21"/>
          <ac:spMkLst>
            <pc:docMk/>
            <pc:sldMk cId="2390804858" sldId="271"/>
            <ac:spMk id="6" creationId="{EC1462AA-B799-48F8-92BB-6FDA162AD12E}"/>
          </ac:spMkLst>
        </pc:spChg>
        <pc:picChg chg="add del mod">
          <ac:chgData name="Afnan Chikhani" userId="4d8ca4b62c919020" providerId="LiveId" clId="{3F31A8BA-CA51-489C-B108-9930F5F5FBEE}" dt="2020-10-15T05:03:08.221" v="4711" actId="21"/>
          <ac:picMkLst>
            <pc:docMk/>
            <pc:sldMk cId="2390804858" sldId="271"/>
            <ac:picMk id="5" creationId="{4E9D10E7-E055-496A-A6D5-34DCEC77A55C}"/>
          </ac:picMkLst>
        </pc:picChg>
      </pc:sldChg>
      <pc:sldChg chg="modSp new mod">
        <pc:chgData name="Afnan Chikhani" userId="4d8ca4b62c919020" providerId="LiveId" clId="{3F31A8BA-CA51-489C-B108-9930F5F5FBEE}" dt="2020-10-15T04:44:24.132" v="4707"/>
        <pc:sldMkLst>
          <pc:docMk/>
          <pc:sldMk cId="4138181455" sldId="272"/>
        </pc:sldMkLst>
        <pc:spChg chg="mod">
          <ac:chgData name="Afnan Chikhani" userId="4d8ca4b62c919020" providerId="LiveId" clId="{3F31A8BA-CA51-489C-B108-9930F5F5FBEE}" dt="2020-10-10T21:07:35.393" v="1689" actId="20577"/>
          <ac:spMkLst>
            <pc:docMk/>
            <pc:sldMk cId="4138181455" sldId="272"/>
            <ac:spMk id="2" creationId="{2C33B54D-9DA3-48EB-A013-45F2209C1824}"/>
          </ac:spMkLst>
        </pc:spChg>
        <pc:spChg chg="mod">
          <ac:chgData name="Afnan Chikhani" userId="4d8ca4b62c919020" providerId="LiveId" clId="{3F31A8BA-CA51-489C-B108-9930F5F5FBEE}" dt="2020-10-15T04:44:24.132" v="4707"/>
          <ac:spMkLst>
            <pc:docMk/>
            <pc:sldMk cId="4138181455" sldId="272"/>
            <ac:spMk id="3" creationId="{D9F8C619-EC1F-414C-A3F6-2DB411570D1E}"/>
          </ac:spMkLst>
        </pc:spChg>
      </pc:sldChg>
      <pc:sldChg chg="addSp delSp modSp new del mod">
        <pc:chgData name="Afnan Chikhani" userId="4d8ca4b62c919020" providerId="LiveId" clId="{3F31A8BA-CA51-489C-B108-9930F5F5FBEE}" dt="2020-10-14T04:37:57.617" v="2475" actId="47"/>
        <pc:sldMkLst>
          <pc:docMk/>
          <pc:sldMk cId="625463865" sldId="273"/>
        </pc:sldMkLst>
        <pc:spChg chg="mod">
          <ac:chgData name="Afnan Chikhani" userId="4d8ca4b62c919020" providerId="LiveId" clId="{3F31A8BA-CA51-489C-B108-9930F5F5FBEE}" dt="2020-10-14T04:33:37.102" v="2447" actId="21"/>
          <ac:spMkLst>
            <pc:docMk/>
            <pc:sldMk cId="625463865" sldId="273"/>
            <ac:spMk id="2" creationId="{CCE05318-5C50-4FF0-BEB6-80DA0DB32E14}"/>
          </ac:spMkLst>
        </pc:spChg>
        <pc:spChg chg="add del mod">
          <ac:chgData name="Afnan Chikhani" userId="4d8ca4b62c919020" providerId="LiveId" clId="{3F31A8BA-CA51-489C-B108-9930F5F5FBEE}" dt="2020-10-14T04:33:21.655" v="2446" actId="20577"/>
          <ac:spMkLst>
            <pc:docMk/>
            <pc:sldMk cId="625463865" sldId="273"/>
            <ac:spMk id="3" creationId="{CC2CBFAF-1D04-4196-9B76-0DC37D7D5CF7}"/>
          </ac:spMkLst>
        </pc:spChg>
        <pc:spChg chg="add del">
          <ac:chgData name="Afnan Chikhani" userId="4d8ca4b62c919020" providerId="LiveId" clId="{3F31A8BA-CA51-489C-B108-9930F5F5FBEE}" dt="2020-10-14T04:33:21.032" v="2445"/>
          <ac:spMkLst>
            <pc:docMk/>
            <pc:sldMk cId="625463865" sldId="273"/>
            <ac:spMk id="4" creationId="{412C79A0-E9D0-4312-BDA8-232166B0FCD4}"/>
          </ac:spMkLst>
        </pc:spChg>
        <pc:spChg chg="add del mod">
          <ac:chgData name="Afnan Chikhani" userId="4d8ca4b62c919020" providerId="LiveId" clId="{3F31A8BA-CA51-489C-B108-9930F5F5FBEE}" dt="2020-10-14T04:32:32.770" v="2432"/>
          <ac:spMkLst>
            <pc:docMk/>
            <pc:sldMk cId="625463865" sldId="273"/>
            <ac:spMk id="5" creationId="{556CAEEA-2A2B-4244-BC26-CD4E2C0F90F1}"/>
          </ac:spMkLst>
        </pc:spChg>
        <pc:spChg chg="add del mod">
          <ac:chgData name="Afnan Chikhani" userId="4d8ca4b62c919020" providerId="LiveId" clId="{3F31A8BA-CA51-489C-B108-9930F5F5FBEE}" dt="2020-10-14T04:32:41.351" v="2434"/>
          <ac:spMkLst>
            <pc:docMk/>
            <pc:sldMk cId="625463865" sldId="273"/>
            <ac:spMk id="6" creationId="{FD497FB7-219C-4021-8268-626540A0B898}"/>
          </ac:spMkLst>
        </pc:spChg>
        <pc:spChg chg="add del mod">
          <ac:chgData name="Afnan Chikhani" userId="4d8ca4b62c919020" providerId="LiveId" clId="{3F31A8BA-CA51-489C-B108-9930F5F5FBEE}" dt="2020-10-14T04:33:04.650" v="2440"/>
          <ac:spMkLst>
            <pc:docMk/>
            <pc:sldMk cId="625463865" sldId="273"/>
            <ac:spMk id="7" creationId="{99FEF1DA-1683-4610-A289-9FF43593D3DB}"/>
          </ac:spMkLst>
        </pc:spChg>
        <pc:spChg chg="add del">
          <ac:chgData name="Afnan Chikhani" userId="4d8ca4b62c919020" providerId="LiveId" clId="{3F31A8BA-CA51-489C-B108-9930F5F5FBEE}" dt="2020-10-14T04:33:03.382" v="2438"/>
          <ac:spMkLst>
            <pc:docMk/>
            <pc:sldMk cId="625463865" sldId="273"/>
            <ac:spMk id="8" creationId="{AC4491B3-57C8-4583-B758-3C8F3A572916}"/>
          </ac:spMkLst>
        </pc:spChg>
        <pc:spChg chg="add del">
          <ac:chgData name="Afnan Chikhani" userId="4d8ca4b62c919020" providerId="LiveId" clId="{3F31A8BA-CA51-489C-B108-9930F5F5FBEE}" dt="2020-10-14T04:33:13.785" v="2443"/>
          <ac:spMkLst>
            <pc:docMk/>
            <pc:sldMk cId="625463865" sldId="273"/>
            <ac:spMk id="9" creationId="{90052299-613E-4BB3-B145-97ECFDD2B617}"/>
          </ac:spMkLst>
        </pc:spChg>
        <pc:spChg chg="add del mod">
          <ac:chgData name="Afnan Chikhani" userId="4d8ca4b62c919020" providerId="LiveId" clId="{3F31A8BA-CA51-489C-B108-9930F5F5FBEE}" dt="2020-10-14T04:33:21.032" v="2445"/>
          <ac:spMkLst>
            <pc:docMk/>
            <pc:sldMk cId="625463865" sldId="273"/>
            <ac:spMk id="10" creationId="{BAB8453D-914A-42E9-B868-371FB68448E0}"/>
          </ac:spMkLst>
        </pc:spChg>
      </pc:sldChg>
      <pc:sldChg chg="addSp delSp modSp new del mod">
        <pc:chgData name="Afnan Chikhani" userId="4d8ca4b62c919020" providerId="LiveId" clId="{3F31A8BA-CA51-489C-B108-9930F5F5FBEE}" dt="2020-10-14T04:38:31.849" v="2479" actId="47"/>
        <pc:sldMkLst>
          <pc:docMk/>
          <pc:sldMk cId="3239033719" sldId="274"/>
        </pc:sldMkLst>
        <pc:spChg chg="mod">
          <ac:chgData name="Afnan Chikhani" userId="4d8ca4b62c919020" providerId="LiveId" clId="{3F31A8BA-CA51-489C-B108-9930F5F5FBEE}" dt="2020-10-14T04:38:14.462" v="2476" actId="21"/>
          <ac:spMkLst>
            <pc:docMk/>
            <pc:sldMk cId="3239033719" sldId="274"/>
            <ac:spMk id="2" creationId="{912D7339-3159-44CB-A283-AA50E0720FDB}"/>
          </ac:spMkLst>
        </pc:spChg>
        <pc:spChg chg="add del mod">
          <ac:chgData name="Afnan Chikhani" userId="4d8ca4b62c919020" providerId="LiveId" clId="{3F31A8BA-CA51-489C-B108-9930F5F5FBEE}" dt="2020-10-14T04:36:33.225" v="2468" actId="20577"/>
          <ac:spMkLst>
            <pc:docMk/>
            <pc:sldMk cId="3239033719" sldId="274"/>
            <ac:spMk id="3" creationId="{F80949FC-792C-4F86-A544-2BDAFE250237}"/>
          </ac:spMkLst>
        </pc:spChg>
        <pc:spChg chg="add del mod">
          <ac:chgData name="Afnan Chikhani" userId="4d8ca4b62c919020" providerId="LiveId" clId="{3F31A8BA-CA51-489C-B108-9930F5F5FBEE}" dt="2020-10-14T04:34:28.310" v="2455"/>
          <ac:spMkLst>
            <pc:docMk/>
            <pc:sldMk cId="3239033719" sldId="274"/>
            <ac:spMk id="5" creationId="{E328B8EF-F95B-4A4A-ABD0-339050B23573}"/>
          </ac:spMkLst>
        </pc:spChg>
        <pc:spChg chg="add del">
          <ac:chgData name="Afnan Chikhani" userId="4d8ca4b62c919020" providerId="LiveId" clId="{3F31A8BA-CA51-489C-B108-9930F5F5FBEE}" dt="2020-10-14T04:35:56.170" v="2459"/>
          <ac:spMkLst>
            <pc:docMk/>
            <pc:sldMk cId="3239033719" sldId="274"/>
            <ac:spMk id="6" creationId="{6A7D3A6E-473F-4944-928F-9292BA2E2EF0}"/>
          </ac:spMkLst>
        </pc:spChg>
        <pc:spChg chg="add del">
          <ac:chgData name="Afnan Chikhani" userId="4d8ca4b62c919020" providerId="LiveId" clId="{3F31A8BA-CA51-489C-B108-9930F5F5FBEE}" dt="2020-10-14T04:36:06.141" v="2462"/>
          <ac:spMkLst>
            <pc:docMk/>
            <pc:sldMk cId="3239033719" sldId="274"/>
            <ac:spMk id="7" creationId="{4260A4A7-3172-4D38-AB72-A084A4D4390C}"/>
          </ac:spMkLst>
        </pc:spChg>
        <pc:spChg chg="add del">
          <ac:chgData name="Afnan Chikhani" userId="4d8ca4b62c919020" providerId="LiveId" clId="{3F31A8BA-CA51-489C-B108-9930F5F5FBEE}" dt="2020-10-14T04:36:17.541" v="2465"/>
          <ac:spMkLst>
            <pc:docMk/>
            <pc:sldMk cId="3239033719" sldId="274"/>
            <ac:spMk id="8" creationId="{B3F7A2D8-9837-43D9-BEE8-A01A33B1106A}"/>
          </ac:spMkLst>
        </pc:spChg>
        <pc:spChg chg="add del">
          <ac:chgData name="Afnan Chikhani" userId="4d8ca4b62c919020" providerId="LiveId" clId="{3F31A8BA-CA51-489C-B108-9930F5F5FBEE}" dt="2020-10-14T04:36:32.099" v="2467"/>
          <ac:spMkLst>
            <pc:docMk/>
            <pc:sldMk cId="3239033719" sldId="274"/>
            <ac:spMk id="9" creationId="{41940144-3789-4285-96FA-6052665675F3}"/>
          </ac:spMkLst>
        </pc:spChg>
      </pc:sldChg>
      <pc:sldChg chg="addSp delSp modSp new mod modAnim">
        <pc:chgData name="Afnan Chikhani" userId="4d8ca4b62c919020" providerId="LiveId" clId="{3F31A8BA-CA51-489C-B108-9930F5F5FBEE}" dt="2020-10-14T06:36:27.467" v="4634" actId="255"/>
        <pc:sldMkLst>
          <pc:docMk/>
          <pc:sldMk cId="1118988119" sldId="275"/>
        </pc:sldMkLst>
        <pc:spChg chg="mod">
          <ac:chgData name="Afnan Chikhani" userId="4d8ca4b62c919020" providerId="LiveId" clId="{3F31A8BA-CA51-489C-B108-9930F5F5FBEE}" dt="2020-10-14T06:35:11.325" v="4623" actId="113"/>
          <ac:spMkLst>
            <pc:docMk/>
            <pc:sldMk cId="1118988119" sldId="275"/>
            <ac:spMk id="2" creationId="{199212DB-206D-47B9-BCC4-5CC311574176}"/>
          </ac:spMkLst>
        </pc:spChg>
        <pc:spChg chg="del">
          <ac:chgData name="Afnan Chikhani" userId="4d8ca4b62c919020" providerId="LiveId" clId="{3F31A8BA-CA51-489C-B108-9930F5F5FBEE}" dt="2020-10-14T04:37:46.377" v="2474"/>
          <ac:spMkLst>
            <pc:docMk/>
            <pc:sldMk cId="1118988119" sldId="275"/>
            <ac:spMk id="3" creationId="{E7AC5416-9A65-4CB3-9153-781E5F512A37}"/>
          </ac:spMkLst>
        </pc:spChg>
        <pc:spChg chg="add mod">
          <ac:chgData name="Afnan Chikhani" userId="4d8ca4b62c919020" providerId="LiveId" clId="{3F31A8BA-CA51-489C-B108-9930F5F5FBEE}" dt="2020-10-14T06:36:27.467" v="4634" actId="255"/>
          <ac:spMkLst>
            <pc:docMk/>
            <pc:sldMk cId="1118988119" sldId="275"/>
            <ac:spMk id="4" creationId="{DD6E9D03-B699-4057-BBC3-04F5F8760CC1}"/>
          </ac:spMkLst>
        </pc:spChg>
      </pc:sldChg>
      <pc:sldChg chg="addSp delSp modSp new del">
        <pc:chgData name="Afnan Chikhani" userId="4d8ca4b62c919020" providerId="LiveId" clId="{3F31A8BA-CA51-489C-B108-9930F5F5FBEE}" dt="2020-10-14T04:37:03.555" v="2472" actId="680"/>
        <pc:sldMkLst>
          <pc:docMk/>
          <pc:sldMk cId="1867174100" sldId="275"/>
        </pc:sldMkLst>
        <pc:spChg chg="add del">
          <ac:chgData name="Afnan Chikhani" userId="4d8ca4b62c919020" providerId="LiveId" clId="{3F31A8BA-CA51-489C-B108-9930F5F5FBEE}" dt="2020-10-14T04:36:53.160" v="2471"/>
          <ac:spMkLst>
            <pc:docMk/>
            <pc:sldMk cId="1867174100" sldId="275"/>
            <ac:spMk id="3" creationId="{A0A9452C-0FE4-4AB7-A08B-0EB23A971CBD}"/>
          </ac:spMkLst>
        </pc:spChg>
        <pc:spChg chg="add del mod">
          <ac:chgData name="Afnan Chikhani" userId="4d8ca4b62c919020" providerId="LiveId" clId="{3F31A8BA-CA51-489C-B108-9930F5F5FBEE}" dt="2020-10-14T04:36:53.160" v="2471"/>
          <ac:spMkLst>
            <pc:docMk/>
            <pc:sldMk cId="1867174100" sldId="275"/>
            <ac:spMk id="4" creationId="{A8929844-67DF-4E88-A4A6-792D28650C17}"/>
          </ac:spMkLst>
        </pc:spChg>
      </pc:sldChg>
      <pc:sldChg chg="addSp delSp modSp new mod">
        <pc:chgData name="Afnan Chikhani" userId="4d8ca4b62c919020" providerId="LiveId" clId="{3F31A8BA-CA51-489C-B108-9930F5F5FBEE}" dt="2020-10-14T06:36:38.096" v="4635" actId="113"/>
        <pc:sldMkLst>
          <pc:docMk/>
          <pc:sldMk cId="474997626" sldId="276"/>
        </pc:sldMkLst>
        <pc:spChg chg="mod">
          <ac:chgData name="Afnan Chikhani" userId="4d8ca4b62c919020" providerId="LiveId" clId="{3F31A8BA-CA51-489C-B108-9930F5F5FBEE}" dt="2020-10-14T06:34:54.928" v="4621" actId="2711"/>
          <ac:spMkLst>
            <pc:docMk/>
            <pc:sldMk cId="474997626" sldId="276"/>
            <ac:spMk id="2" creationId="{B678A1AD-6389-4488-AF40-977ABA836365}"/>
          </ac:spMkLst>
        </pc:spChg>
        <pc:spChg chg="add del mod">
          <ac:chgData name="Afnan Chikhani" userId="4d8ca4b62c919020" providerId="LiveId" clId="{3F31A8BA-CA51-489C-B108-9930F5F5FBEE}" dt="2020-10-14T04:39:15.809" v="2491"/>
          <ac:spMkLst>
            <pc:docMk/>
            <pc:sldMk cId="474997626" sldId="276"/>
            <ac:spMk id="3" creationId="{D11BA3D4-4718-4110-9BD6-09D5AAB391A2}"/>
          </ac:spMkLst>
        </pc:spChg>
        <pc:spChg chg="add del mod">
          <ac:chgData name="Afnan Chikhani" userId="4d8ca4b62c919020" providerId="LiveId" clId="{3F31A8BA-CA51-489C-B108-9930F5F5FBEE}" dt="2020-10-14T04:38:55.272" v="2481"/>
          <ac:spMkLst>
            <pc:docMk/>
            <pc:sldMk cId="474997626" sldId="276"/>
            <ac:spMk id="4" creationId="{F94123E8-8884-4311-89E7-4F6FF283AA58}"/>
          </ac:spMkLst>
        </pc:spChg>
        <pc:spChg chg="add del">
          <ac:chgData name="Afnan Chikhani" userId="4d8ca4b62c919020" providerId="LiveId" clId="{3F31A8BA-CA51-489C-B108-9930F5F5FBEE}" dt="2020-10-14T04:39:04.608" v="2485"/>
          <ac:spMkLst>
            <pc:docMk/>
            <pc:sldMk cId="474997626" sldId="276"/>
            <ac:spMk id="5" creationId="{6606B0C4-C7DF-451D-9D6A-D2E66F79AB42}"/>
          </ac:spMkLst>
        </pc:spChg>
        <pc:spChg chg="add del">
          <ac:chgData name="Afnan Chikhani" userId="4d8ca4b62c919020" providerId="LiveId" clId="{3F31A8BA-CA51-489C-B108-9930F5F5FBEE}" dt="2020-10-14T04:39:12.536" v="2489"/>
          <ac:spMkLst>
            <pc:docMk/>
            <pc:sldMk cId="474997626" sldId="276"/>
            <ac:spMk id="6" creationId="{344AB154-100A-4791-9CD6-1B34D55F9183}"/>
          </ac:spMkLst>
        </pc:spChg>
        <pc:spChg chg="add mod">
          <ac:chgData name="Afnan Chikhani" userId="4d8ca4b62c919020" providerId="LiveId" clId="{3F31A8BA-CA51-489C-B108-9930F5F5FBEE}" dt="2020-10-14T06:36:38.096" v="4635" actId="113"/>
          <ac:spMkLst>
            <pc:docMk/>
            <pc:sldMk cId="474997626" sldId="276"/>
            <ac:spMk id="7" creationId="{7A134E0E-AE4A-46BC-ADCD-C0AF3879149F}"/>
          </ac:spMkLst>
        </pc:spChg>
      </pc:sldChg>
      <pc:sldChg chg="modSp new mod">
        <pc:chgData name="Afnan Chikhani" userId="4d8ca4b62c919020" providerId="LiveId" clId="{3F31A8BA-CA51-489C-B108-9930F5F5FBEE}" dt="2020-10-15T05:40:27.882" v="4743" actId="27636"/>
        <pc:sldMkLst>
          <pc:docMk/>
          <pc:sldMk cId="313313488" sldId="277"/>
        </pc:sldMkLst>
        <pc:spChg chg="mod">
          <ac:chgData name="Afnan Chikhani" userId="4d8ca4b62c919020" providerId="LiveId" clId="{3F31A8BA-CA51-489C-B108-9930F5F5FBEE}" dt="2020-10-15T05:40:27.882" v="4743" actId="27636"/>
          <ac:spMkLst>
            <pc:docMk/>
            <pc:sldMk cId="313313488" sldId="277"/>
            <ac:spMk id="2" creationId="{C902CAB2-0045-4CEA-A2EA-7D5AC2584ECB}"/>
          </ac:spMkLst>
        </pc:spChg>
        <pc:spChg chg="mod">
          <ac:chgData name="Afnan Chikhani" userId="4d8ca4b62c919020" providerId="LiveId" clId="{3F31A8BA-CA51-489C-B108-9930F5F5FBEE}" dt="2020-10-15T05:40:25.742" v="4741" actId="21"/>
          <ac:spMkLst>
            <pc:docMk/>
            <pc:sldMk cId="313313488" sldId="277"/>
            <ac:spMk id="3" creationId="{7AE2AA6F-BAC9-48F0-9F70-357506D78CA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10/10/2020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10/10/2020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10/10/2020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10/10/2020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linicaltrials.gov/ct2/show/NCT04264533" TargetMode="External"/><Relationship Id="rId3" Type="http://schemas.openxmlformats.org/officeDocument/2006/relationships/hyperlink" Target="https://ods.od.nih.gov/news/omega3_abstracts.aspx" TargetMode="External"/><Relationship Id="rId7" Type="http://schemas.openxmlformats.org/officeDocument/2006/relationships/hyperlink" Target="https://www.pharmacytimes.com/news/study-vitamins-c-d-may-help-immune-system-fight-covid-19" TargetMode="External"/><Relationship Id="rId2" Type="http://schemas.openxmlformats.org/officeDocument/2006/relationships/hyperlink" Target="https://ods.od.nih.gov/News/omega3_abstract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chicagomedicine.org/forefront/coronavirus-disease-covid-19/vitamin-d-deficiency-may-raise-risk-of-getting-covid19" TargetMode="External"/><Relationship Id="rId5" Type="http://schemas.openxmlformats.org/officeDocument/2006/relationships/hyperlink" Target="https://www.mayoclinic.org/diseases-conditions/coronavirus/in-depth/coronavirus-myths/art-20485720" TargetMode="External"/><Relationship Id="rId10" Type="http://schemas.openxmlformats.org/officeDocument/2006/relationships/hyperlink" Target="http://www.efad.org/media/1975/medical-nutrition-therapy-covid-19.pdf" TargetMode="External"/><Relationship Id="rId4" Type="http://schemas.openxmlformats.org/officeDocument/2006/relationships/hyperlink" Target="https://jamanetwork.com/journals/jamanetworkopen/fullarticle/2770157" TargetMode="External"/><Relationship Id="rId9" Type="http://schemas.openxmlformats.org/officeDocument/2006/relationships/hyperlink" Target="https://www.ncbi.nlm.nih.gov/pmc/articles/PMC736589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fad.org/media/1975/medical-nutrition-therapy-covid-1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Nutrition  related to COVID-19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Afnan Chikhani 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CAB2-0045-4CEA-A2EA-7D5AC2584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Critical ill patient- infected with COVID-19: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2AA6F-BAC9-48F0-9F70-357506D78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Energy needs:</a:t>
            </a:r>
          </a:p>
          <a:p>
            <a:r>
              <a:rPr lang="en-US" dirty="0"/>
              <a:t>15-20 kcal/kg actual body weight (ABW)/day (which should be 70-80</a:t>
            </a:r>
          </a:p>
          <a:p>
            <a:pPr marL="0" indent="0">
              <a:buNone/>
            </a:pPr>
            <a:r>
              <a:rPr lang="en-US" dirty="0"/>
              <a:t>% of caloric requirements)</a:t>
            </a:r>
          </a:p>
          <a:p>
            <a:pPr marL="0" indent="0">
              <a:buNone/>
            </a:pPr>
            <a:r>
              <a:rPr lang="en-US" dirty="0"/>
              <a:t>Protein needs: </a:t>
            </a:r>
          </a:p>
          <a:p>
            <a:pPr marL="0" indent="0">
              <a:buNone/>
            </a:pPr>
            <a:r>
              <a:rPr lang="en-US" dirty="0"/>
              <a:t>1.2-2.0 gm/kg ABW/day1 - “For obese patient: 1.3 g/kg adjusted BW”2 </a:t>
            </a:r>
          </a:p>
        </p:txBody>
      </p:sp>
    </p:spTree>
    <p:extLst>
      <p:ext uri="{BB962C8B-B14F-4D97-AF65-F5344CB8AC3E}">
        <p14:creationId xmlns:p14="http://schemas.microsoft.com/office/powerpoint/2010/main" val="313313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6EC07-C872-4382-9D4F-0B70F269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487F1-DBF8-4E45-8E07-12E88ACDA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39398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effectLst/>
              </a:rPr>
              <a:t>Abstracts from The Importance of Omega-3 Fatty Acids in the Attenuation of Immune-Mediated Diseases. (n.d.). Retrieved October 10, 2020, from </a:t>
            </a:r>
            <a:r>
              <a:rPr lang="en-US" dirty="0">
                <a:effectLst/>
                <a:hlinkClick r:id="rId2"/>
              </a:rPr>
              <a:t>https://ods.od.nih.gov/News/omega3_abstracts.aspx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Abstracts from The Importance of Omega-3 Fatty Acids in the Attenuation of Immune-Mediated Diseases. (n.d.). Retrieved October 14, 2020, from </a:t>
            </a:r>
            <a:r>
              <a:rPr lang="en-US" dirty="0">
                <a:effectLst/>
                <a:hlinkClick r:id="rId3"/>
              </a:rPr>
              <a:t>https://ods.od.nih.gov/news/omega3_abstracts.aspx</a:t>
            </a:r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r>
              <a:rPr lang="en-US" dirty="0">
                <a:effectLst/>
              </a:rPr>
              <a:t>David O. Meltzer, M. (2020, September 03). Association of Vitamin D Status and Other Clinical Characteristics With COVID-19 Test Results. Retrieved October 10, 2020, from </a:t>
            </a:r>
            <a:r>
              <a:rPr lang="en-US" dirty="0">
                <a:effectLst/>
                <a:hlinkClick r:id="rId4"/>
              </a:rPr>
              <a:t>https://jamanetwork.com/journals/jamanetworkopen/fullarticle/2770157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Debunking COVID-19 (coronavirus) myths. (2020, September 12). Retrieved October 10, 2020, from </a:t>
            </a:r>
            <a:r>
              <a:rPr lang="en-US" dirty="0">
                <a:effectLst/>
                <a:hlinkClick r:id="rId5"/>
              </a:rPr>
              <a:t>https://www.mayoclinic.org/diseases-conditions/coronavirus/in-depth/coronavirus-myths/art-20485720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Patel, P., &amp; Sengupta, N. (2020). PPIs and Beyond: A Framework for Managing Anticoagulation-Related Gastrointestinal Bleeding in the Era of COVID-19. </a:t>
            </a:r>
            <a:r>
              <a:rPr lang="en-US" i="1" dirty="0">
                <a:effectLst/>
              </a:rPr>
              <a:t>Digestive Diseases and Sciences,</a:t>
            </a:r>
            <a:r>
              <a:rPr lang="en-US" dirty="0">
                <a:effectLst/>
              </a:rPr>
              <a:t> </a:t>
            </a:r>
            <a:r>
              <a:rPr lang="en-US" i="1" dirty="0">
                <a:effectLst/>
              </a:rPr>
              <a:t>65</a:t>
            </a:r>
            <a:r>
              <a:rPr lang="en-US" dirty="0">
                <a:effectLst/>
              </a:rPr>
              <a:t>(8), 2181-2186. doi:10.1007/s10620-020-06408-x</a:t>
            </a:r>
          </a:p>
          <a:p>
            <a:r>
              <a:rPr lang="en-US" dirty="0">
                <a:effectLst/>
              </a:rPr>
              <a:t>Rubin, G. (2020, September 03). Vitamin D deficiency may raise risk of getting COVID-19. Retrieved October 10, 2020, from </a:t>
            </a:r>
            <a:r>
              <a:rPr lang="en-US" dirty="0">
                <a:effectLst/>
                <a:hlinkClick r:id="rId6"/>
              </a:rPr>
              <a:t>https://www.uchicagomedicine.org/forefront/coronavirus-disease-covid-19/vitamin-d-deficiency-may-raise-risk-of-getting-covid19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Study: Vitamins C, D May Help Immune System Fight COVID-19. (n.d.). Retrieved October 10, 2020, from </a:t>
            </a:r>
            <a:r>
              <a:rPr lang="en-US" dirty="0">
                <a:effectLst/>
                <a:hlinkClick r:id="rId7"/>
              </a:rPr>
              <a:t>https://www.pharmacytimes.com/news/study-vitamins-c-d-may-help-immune-system-fight-covid-19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Vitamin C Infusion for the Treatment of Severe 2019-nCoV Infected Pneumonia - Full Text View. (n.d.). Retrieved October 10, 2020, from </a:t>
            </a:r>
            <a:r>
              <a:rPr lang="en-US" dirty="0">
                <a:effectLst/>
                <a:hlinkClick r:id="rId8"/>
              </a:rPr>
              <a:t>https://clinicaltrials.gov/ct2/show/NCT04264533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Wessels, I., </a:t>
            </a:r>
            <a:r>
              <a:rPr lang="en-US" dirty="0" err="1">
                <a:effectLst/>
              </a:rPr>
              <a:t>Rolles</a:t>
            </a:r>
            <a:r>
              <a:rPr lang="en-US" dirty="0">
                <a:effectLst/>
              </a:rPr>
              <a:t>, B., &amp; Rink, L. (2020, July 10). The Potential Impact of Zinc Supplementation on COVID-19 Pathogenesis. Retrieved October 14, 2020, from </a:t>
            </a:r>
            <a:r>
              <a:rPr lang="en-US" dirty="0">
                <a:effectLst/>
                <a:hlinkClick r:id="rId9"/>
              </a:rPr>
              <a:t>https://www.ncbi.nlm.nih.gov/pmc/articles/PMC7365891</a:t>
            </a:r>
            <a:endParaRPr lang="en-US" dirty="0">
              <a:effectLst/>
            </a:endParaRPr>
          </a:p>
          <a:p>
            <a:r>
              <a:rPr lang="en-US" dirty="0">
                <a:effectLst/>
                <a:hlinkClick r:id="rId10"/>
              </a:rPr>
              <a:t>http://www.efad.org/media/1975/medical-nutrition-therapy-covid-19.pdf</a:t>
            </a:r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3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8093B-3CFF-4514-B1D7-72312983B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Helvetica" panose="020B0604020202020204" pitchFamily="34" charset="0"/>
              </a:rPr>
              <a:t>COVID-19 Infection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8C751-13EA-4FB0-96AC-F9E4A8D0C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5874689" cy="374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+mj-lt"/>
                <a:cs typeface="Helvetica" panose="020B0604020202020204" pitchFamily="34" charset="0"/>
              </a:rPr>
              <a:t>Coronavirus disease 2019 (COVID-19), caused by the severe acute respiratory syndrome coronavirus 2 (SARS-CoV-2).</a:t>
            </a:r>
          </a:p>
          <a:p>
            <a:pPr marL="0" indent="0">
              <a:buNone/>
            </a:pPr>
            <a:r>
              <a:rPr lang="en-US" sz="1400" dirty="0">
                <a:latin typeface="+mj-lt"/>
                <a:cs typeface="Helvetica" panose="020B0604020202020204" pitchFamily="34" charset="0"/>
              </a:rPr>
              <a:t>Caused more than 745 000 deaths worldwide.</a:t>
            </a:r>
          </a:p>
          <a:p>
            <a:pPr marL="0" indent="0">
              <a:buNone/>
            </a:pPr>
            <a:r>
              <a:rPr lang="en-US" sz="1400" dirty="0">
                <a:latin typeface="+mj-lt"/>
                <a:cs typeface="Helvetica" panose="020B0604020202020204" pitchFamily="34" charset="0"/>
              </a:rPr>
              <a:t>There is no  treatments for COVID-19 yet. </a:t>
            </a:r>
          </a:p>
          <a:p>
            <a:pPr marL="0" indent="0">
              <a:buNone/>
            </a:pPr>
            <a:r>
              <a:rPr lang="en-US" sz="1400" dirty="0">
                <a:latin typeface="+mj-lt"/>
                <a:cs typeface="Helvetica" panose="020B0604020202020204" pitchFamily="34" charset="0"/>
              </a:rPr>
              <a:t>Improve immune system is the best think we can have to protect ourself from viruses </a:t>
            </a:r>
          </a:p>
          <a:p>
            <a:pPr marL="0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  <a:cs typeface="Helvetica" panose="020B0604020202020204" pitchFamily="34" charset="0"/>
              </a:rPr>
              <a:t>The common symptoms of COVID-19 are impaired smell and taste, fever, cough, sore throat, general weakness, pain as aching limbs, runny nose, and in some cases diarrhea  </a:t>
            </a:r>
            <a:r>
              <a:rPr lang="en-US" sz="1400" dirty="0">
                <a:effectLst/>
                <a:latin typeface="+mj-lt"/>
                <a:cs typeface="Helvetica" panose="020B0604020202020204" pitchFamily="34" charset="0"/>
              </a:rPr>
              <a:t>Wessels, I., </a:t>
            </a:r>
            <a:r>
              <a:rPr lang="en-US" sz="1400" dirty="0" err="1">
                <a:effectLst/>
                <a:latin typeface="+mj-lt"/>
                <a:cs typeface="Helvetica" panose="020B0604020202020204" pitchFamily="34" charset="0"/>
              </a:rPr>
              <a:t>Rolles</a:t>
            </a:r>
            <a:r>
              <a:rPr lang="en-US" sz="1400" dirty="0">
                <a:effectLst/>
                <a:latin typeface="+mj-lt"/>
                <a:cs typeface="Helvetica" panose="020B0604020202020204" pitchFamily="34" charset="0"/>
              </a:rPr>
              <a:t>, B., &amp; Rink, L. (2020, July 10). </a:t>
            </a:r>
            <a:endParaRPr lang="en-US" sz="1400" dirty="0">
              <a:latin typeface="+mj-lt"/>
              <a:cs typeface="Helvetica" panose="020B0604020202020204" pitchFamily="34" charset="0"/>
            </a:endParaRPr>
          </a:p>
        </p:txBody>
      </p:sp>
      <p:pic>
        <p:nvPicPr>
          <p:cNvPr id="2050" name="Picture 2" descr="Coronavirus Disease (COVID-19) and Breastfeeding | Breastfeeding | CDC">
            <a:extLst>
              <a:ext uri="{FF2B5EF4-FFF2-40B4-BE49-F238E27FC236}">
                <a16:creationId xmlns:a16="http://schemas.microsoft.com/office/drawing/2014/main" id="{BB2CD81F-29AE-4B57-9372-2171B0DA372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762" y="1820849"/>
            <a:ext cx="3092325" cy="358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7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8A1AD-6389-4488-AF40-977ABA83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Helvetica" panose="020B0604020202020204" pitchFamily="34" charset="0"/>
              </a:rPr>
              <a:t>Myths about COVID-19 prevention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A134E0E-AE4A-46BC-ADCD-C0AF387914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86984" y="2355126"/>
            <a:ext cx="5184445" cy="3400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52352" tIns="0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cs typeface="Helvetica" panose="020B0604020202020204" pitchFamily="34" charset="0"/>
              </a:rPr>
              <a:t>flu vaccines.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cs typeface="Helvetica" panose="020B0604020202020204" pitchFamily="34" charset="0"/>
              </a:rPr>
              <a:t>Saline nasal wash. High temperatures.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cs typeface="Helvetica" panose="020B0604020202020204" pitchFamily="34" charset="0"/>
              </a:rPr>
              <a:t>Low temperatures. Antibiotics. Alcohol and chlorine spray.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800" dirty="0">
                <a:solidFill>
                  <a:srgbClr val="111111"/>
                </a:solidFill>
                <a:latin typeface="+mj-lt"/>
                <a:cs typeface="Helvetica" panose="020B0604020202020204" pitchFamily="34" charset="0"/>
              </a:rPr>
              <a:t>D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cs typeface="Helvetica" panose="020B0604020202020204" pitchFamily="34" charset="0"/>
              </a:rPr>
              <a:t>rinking alcohol.</a:t>
            </a:r>
            <a:endParaRPr lang="en-US" altLang="en-US" sz="1800" dirty="0">
              <a:solidFill>
                <a:srgbClr val="111111"/>
              </a:solidFill>
              <a:latin typeface="+mj-lt"/>
              <a:cs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cs typeface="Helvetica" panose="020B0604020202020204" pitchFamily="34" charset="0"/>
              </a:rPr>
              <a:t>Garlic.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cs typeface="Helvetica" panose="020B0604020202020204" pitchFamily="34" charset="0"/>
              </a:rPr>
              <a:t>Ultraviolet (UV) disinfection lamp.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cs typeface="Helvetica" panose="020B0604020202020204" pitchFamily="34" charset="0"/>
              </a:rPr>
              <a:t>5G mobile networks.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cs typeface="Helvetica" panose="020B0604020202020204" pitchFamily="34" charset="0"/>
              </a:rPr>
              <a:t>Disinfectants.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cs typeface="Helvetica" panose="020B0604020202020204" pitchFamily="34" charset="0"/>
              </a:rPr>
              <a:t>Supplements.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9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212DB-206D-47B9-BCC4-5CC311574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Helvetica" panose="020B0604020202020204" pitchFamily="34" charset="0"/>
              </a:rPr>
              <a:t>Effective COVID-19 prevention tips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D6E9D03-B699-4057-BBC3-04F5F8760C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07666" y="2167758"/>
            <a:ext cx="10845579" cy="341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52352" tIns="0" rIns="0" bIns="7617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Helvetica" panose="020B0604020202020204" pitchFamily="34" charset="0"/>
            </a:endParaRPr>
          </a:p>
          <a:p>
            <a:r>
              <a:rPr lang="en-US" sz="1400" dirty="0">
                <a:latin typeface="+mj-lt"/>
                <a:cs typeface="Helvetica" panose="020B0604020202020204" pitchFamily="34" charset="0"/>
              </a:rPr>
              <a:t>The World Health Organization (WHO) and the U.S. Centers for Disease Control and Prevention (CDC) 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Avoid large events 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Avoid close contact (within about 6 feet, or 2 meters).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Stay home as much as possible and keep distance between yourself and others (within about 6 feet, or 2 meters),.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Wash your hands often with soap and water for at least 20 seconds, or use an alcohol-based hand sanitizer 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Cover your face with a cloth face covering in public spaces,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Cover your mouth and nose with your elbow or a tissue when you cough or sneeze. 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Avoid touching your eyes, nose and mouth.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Avoid sharing dishes, glasses, bedding and other household items if you're sick.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Clean and disinfect high-touch surfaces daily.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Stay home from work, school and public areas if you're sick.</a:t>
            </a:r>
          </a:p>
          <a:p>
            <a:pPr lvl="0"/>
            <a:r>
              <a:rPr lang="en-US" sz="1400" dirty="0">
                <a:latin typeface="+mj-lt"/>
                <a:cs typeface="Helvetica" panose="020B0604020202020204" pitchFamily="34" charset="0"/>
              </a:rPr>
              <a:t> Before traveling, check the CDC and WHO websites to look for health advisories that may be in place.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988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FE482-6296-441B-8C13-FFEC43C7B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Vitamins that related to immune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77E57-A157-424E-8FE4-3D769783C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677" y="2138901"/>
            <a:ext cx="5429416" cy="3638914"/>
          </a:xfrm>
        </p:spPr>
        <p:txBody>
          <a:bodyPr/>
          <a:lstStyle/>
          <a:p>
            <a:r>
              <a:rPr lang="en-US" sz="1800" b="0" i="0" dirty="0">
                <a:solidFill>
                  <a:srgbClr val="09253B"/>
                </a:solidFill>
                <a:effectLst/>
                <a:latin typeface="+mj-lt"/>
              </a:rPr>
              <a:t>Vitamins C and D, zinc, and omega-3 fatty acids are critical for immune function. Not eating enough of these essential nutrients can affect resistance to infection, increase disease severity, and burdens associated with the disease</a:t>
            </a:r>
            <a:r>
              <a:rPr lang="en-US" sz="1800" dirty="0">
                <a:solidFill>
                  <a:srgbClr val="09253B"/>
                </a:solidFill>
                <a:latin typeface="+mj-lt"/>
              </a:rPr>
              <a:t> </a:t>
            </a:r>
            <a:r>
              <a:rPr lang="en-US" sz="1800" dirty="0">
                <a:effectLst/>
                <a:latin typeface="+mj-lt"/>
              </a:rPr>
              <a:t>(Study: Vitamins C, D May Help Immune System Fight COVID-19. (n.d.)).</a:t>
            </a:r>
            <a:endParaRPr lang="en-US" sz="18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07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00553-8BEE-4302-BEE6-81984C8DA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en-US" dirty="0"/>
              <a:t>Vitamin 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5DC4B-3648-4C0C-8543-10716AA3D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5588443" cy="37490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Vitamin D treatment decrease the incidence of viral respiratory tract infection with COVID-19 patients (</a:t>
            </a:r>
            <a:r>
              <a:rPr lang="en-US" sz="1600" dirty="0">
                <a:effectLst/>
              </a:rPr>
              <a:t>David, 2020).</a:t>
            </a:r>
            <a:endParaRPr lang="en-US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A retrospective cohort study that is  polished on JAMA network found that vitamin D deficiency is  associated with increased COVID-19 risk, a finding that suggests that may be need to determine whether vitamin D affects COVID-19 risk (</a:t>
            </a:r>
            <a:r>
              <a:rPr lang="en-US" sz="1600" dirty="0">
                <a:effectLst/>
              </a:rPr>
              <a:t>David, 2020).</a:t>
            </a:r>
            <a:endParaRPr lang="en-US" sz="1600" dirty="0"/>
          </a:p>
          <a:p>
            <a:pPr>
              <a:lnSpc>
                <a:spcPct val="100000"/>
              </a:lnSpc>
            </a:pPr>
            <a:r>
              <a:rPr lang="en-US" sz="1600" b="0" i="0" dirty="0">
                <a:effectLst/>
              </a:rPr>
              <a:t>According to </a:t>
            </a:r>
            <a:r>
              <a:rPr lang="en-US" sz="1600" dirty="0"/>
              <a:t>Dr </a:t>
            </a:r>
            <a:r>
              <a:rPr lang="en-US" sz="1600" dirty="0" err="1"/>
              <a:t>Maltzer</a:t>
            </a:r>
            <a:r>
              <a:rPr lang="en-US" sz="1600" dirty="0"/>
              <a:t> </a:t>
            </a:r>
            <a:r>
              <a:rPr lang="en-US" sz="1600" b="0" i="0" dirty="0">
                <a:effectLst/>
              </a:rPr>
              <a:t>vitamin D supplements have shown to lower the risk of viral respiratory tract infections in previous studies, bec</a:t>
            </a:r>
            <a:r>
              <a:rPr lang="en-US" sz="1600" dirty="0"/>
              <a:t>ause it </a:t>
            </a:r>
            <a:r>
              <a:rPr lang="en-US" sz="1600" b="0" i="0" dirty="0">
                <a:effectLst/>
              </a:rPr>
              <a:t>is important to the function of the immune system (</a:t>
            </a:r>
            <a:r>
              <a:rPr lang="en-US" sz="1600" dirty="0">
                <a:effectLst/>
              </a:rPr>
              <a:t>Rubin, 2020). </a:t>
            </a:r>
            <a:endParaRPr lang="en-US" sz="1600" dirty="0"/>
          </a:p>
        </p:txBody>
      </p:sp>
      <p:pic>
        <p:nvPicPr>
          <p:cNvPr id="5" name="Picture 4" descr="Vitamin D guidelines may be changed following new study">
            <a:extLst>
              <a:ext uri="{FF2B5EF4-FFF2-40B4-BE49-F238E27FC236}">
                <a16:creationId xmlns:a16="http://schemas.microsoft.com/office/drawing/2014/main" id="{98748EAE-245B-4722-9421-E996242D8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23150" y="2231101"/>
            <a:ext cx="3802049" cy="349307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35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763A-E371-42F7-999A-E50BAE57F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933D2-B4CB-45DD-92B4-728ACB63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6025763" cy="3849624"/>
          </a:xfrm>
        </p:spPr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Vitamin C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play a 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significant role in reducing inflammatory response and preventing common cold. Many studies have shown that vitamin C deficiency is related to the increased risk and severity of influenza infections.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critical-care specialist shared that he has immediately giving his intensive care patients 1,500 milligrams of intravenous Vitamin C. </a:t>
            </a:r>
          </a:p>
          <a:p>
            <a:pPr algn="l"/>
            <a:r>
              <a:rPr lang="en-US" dirty="0">
                <a:solidFill>
                  <a:srgbClr val="222222"/>
                </a:solidFill>
                <a:latin typeface="+mj-lt"/>
              </a:rPr>
              <a:t>Doctors thought that </a:t>
            </a: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patients who received vitamin C did significantly better than those who did not get vitamin C.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 vitamin C levels in corona virus patients drop dramatically when they suffer sepsis, an inflammatory response that occurs when their bodies react to the infection. 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He said, “It makes all the sense in the world to try and maintain levels of vitamin C.”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A clinical trial on the effectiveness of intravenous vitamin C on coronavirus patients began on February 14th at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+mj-lt"/>
              </a:rPr>
              <a:t>Zhongnan</a:t>
            </a: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 Hospital in Wuhan, China.</a:t>
            </a:r>
          </a:p>
          <a:p>
            <a:endParaRPr lang="en-US" dirty="0"/>
          </a:p>
        </p:txBody>
      </p:sp>
      <p:pic>
        <p:nvPicPr>
          <p:cNvPr id="4" name="Picture 2" descr="The Fruits of Research: The Truth about Vitamin C and the Common Cold | The  Dish on Science">
            <a:extLst>
              <a:ext uri="{FF2B5EF4-FFF2-40B4-BE49-F238E27FC236}">
                <a16:creationId xmlns:a16="http://schemas.microsoft.com/office/drawing/2014/main" id="{34E53C85-4C29-4F59-B269-4E1241567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306" y="1956547"/>
            <a:ext cx="3083491" cy="264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595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5A291-C07D-44A5-B619-399F49A3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en-US" dirty="0"/>
              <a:t>Zinc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26C9E8D-3D6C-46DE-99DF-2292258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828800"/>
            <a:ext cx="4663440" cy="4023360"/>
          </a:xfrm>
        </p:spPr>
        <p:txBody>
          <a:bodyPr>
            <a:noAutofit/>
          </a:bodyPr>
          <a:lstStyle/>
          <a:p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zinc is essential to preserve respiratory epithelium, preventing pathogen entry, for a balanced function of the immune system and the redox system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Zinc is essential for preserving tissue barriers</a:t>
            </a:r>
          </a:p>
          <a:p>
            <a:r>
              <a:rPr lang="en-US" sz="1400" b="0" i="0" dirty="0" err="1">
                <a:solidFill>
                  <a:srgbClr val="000000"/>
                </a:solidFill>
                <a:effectLst/>
                <a:latin typeface="+mj-lt"/>
              </a:rPr>
              <a:t>Mucociliar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 clearance of viruses is affected by zinc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zinc deficiency results in altered numbers and dysfunction of all immune cells, subjects with suboptimal zinc state have an increased risk for infectious diseases, autoimmune disorders, and cancer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zinc deficiency can probably be added to the factors predisposing individuals to infection and detrimental progression of COVID-19</a:t>
            </a:r>
            <a:r>
              <a:rPr lang="en-US" sz="1400" dirty="0">
                <a:effectLst/>
                <a:latin typeface="+mj-lt"/>
              </a:rPr>
              <a:t> Wessels, I., </a:t>
            </a:r>
            <a:r>
              <a:rPr lang="en-US" sz="1400" dirty="0" err="1">
                <a:effectLst/>
                <a:latin typeface="+mj-lt"/>
              </a:rPr>
              <a:t>Rolles</a:t>
            </a:r>
            <a:r>
              <a:rPr lang="en-US" sz="1400" dirty="0">
                <a:effectLst/>
                <a:latin typeface="+mj-lt"/>
              </a:rPr>
              <a:t>, B., &amp; Rink, L. (2020, July 10). </a:t>
            </a:r>
            <a:endParaRPr lang="en-US" sz="1400" dirty="0">
              <a:latin typeface="+mj-lt"/>
            </a:endParaRPr>
          </a:p>
        </p:txBody>
      </p:sp>
      <p:pic>
        <p:nvPicPr>
          <p:cNvPr id="6" name="Picture 8" descr="Your Expert Guide to Zinc | Immune Boosting Mineral | SteelFit®">
            <a:extLst>
              <a:ext uri="{FF2B5EF4-FFF2-40B4-BE49-F238E27FC236}">
                <a16:creationId xmlns:a16="http://schemas.microsoft.com/office/drawing/2014/main" id="{E99265E8-6EA0-4418-81C0-3C6C171A0E8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2" r="10998" b="-1"/>
          <a:stretch/>
        </p:blipFill>
        <p:spPr bwMode="auto">
          <a:xfrm>
            <a:off x="6461760" y="2103120"/>
            <a:ext cx="4663440" cy="374904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813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3B54D-9DA3-48EB-A013-45F2209C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MNT for COVID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8C619-EC1F-414C-A3F6-2DB41157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malnutrition in individuals at risk or infected with COVID-19</a:t>
            </a:r>
          </a:p>
          <a:p>
            <a:r>
              <a:rPr lang="en-US" dirty="0"/>
              <a:t>Energy needs: </a:t>
            </a:r>
            <a:br>
              <a:rPr lang="en-US" dirty="0"/>
            </a:br>
            <a:r>
              <a:rPr lang="en-US" dirty="0"/>
              <a:t>• For </a:t>
            </a:r>
            <a:r>
              <a:rPr lang="en-US" dirty="0" err="1"/>
              <a:t>polymorbid</a:t>
            </a:r>
            <a:r>
              <a:rPr lang="en-US" dirty="0"/>
              <a:t> patients aged &gt;65 years: 27 kcal/kg BW/day</a:t>
            </a:r>
          </a:p>
          <a:p>
            <a:r>
              <a:rPr lang="en-US" dirty="0"/>
              <a:t> • For severely underweight </a:t>
            </a:r>
            <a:r>
              <a:rPr lang="en-US" dirty="0" err="1"/>
              <a:t>polymorbid</a:t>
            </a:r>
            <a:r>
              <a:rPr lang="en-US" dirty="0"/>
              <a:t> patients: 30 kcal/</a:t>
            </a:r>
            <a:r>
              <a:rPr lang="en-US" dirty="0" err="1"/>
              <a:t>kgBW</a:t>
            </a:r>
            <a:r>
              <a:rPr lang="en-US" dirty="0"/>
              <a:t>/day* </a:t>
            </a:r>
          </a:p>
          <a:p>
            <a:r>
              <a:rPr lang="en-US" dirty="0"/>
              <a:t>• 30 kcal/kg BW/day; guiding value for energy intake in older persons</a:t>
            </a:r>
          </a:p>
          <a:p>
            <a:r>
              <a:rPr lang="en-US" dirty="0"/>
              <a:t> Protein needs:</a:t>
            </a:r>
          </a:p>
          <a:p>
            <a:r>
              <a:rPr lang="en-US" dirty="0"/>
              <a:t> • 1 g/kg BW/day in older persons</a:t>
            </a:r>
          </a:p>
          <a:p>
            <a:r>
              <a:rPr lang="en-US" dirty="0"/>
              <a:t>• &gt; 1 g/kg BW/day in </a:t>
            </a:r>
            <a:r>
              <a:rPr lang="en-US" dirty="0" err="1"/>
              <a:t>polymorbid</a:t>
            </a:r>
            <a:r>
              <a:rPr lang="en-US" dirty="0"/>
              <a:t> medical inpatients in order to prevent body weight loss, reduce the risk of complications.</a:t>
            </a:r>
          </a:p>
          <a:p>
            <a:r>
              <a:rPr lang="en-US" dirty="0">
                <a:effectLst/>
                <a:hlinkClick r:id="rId2"/>
              </a:rPr>
              <a:t>http://www.efad.org/media/1975/medical-nutrition-therapy-covid-19.pdf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81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6277</TotalTime>
  <Words>1336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Garamond</vt:lpstr>
      <vt:lpstr>SavonVTI</vt:lpstr>
      <vt:lpstr>Nutrition  related to COVID-19 </vt:lpstr>
      <vt:lpstr>COVID-19 Infection </vt:lpstr>
      <vt:lpstr>Myths about COVID-19 prevention</vt:lpstr>
      <vt:lpstr>Effective COVID-19 prevention tips </vt:lpstr>
      <vt:lpstr>Vitamins that related to immune system </vt:lpstr>
      <vt:lpstr>Vitamin D </vt:lpstr>
      <vt:lpstr>Vitamin C</vt:lpstr>
      <vt:lpstr>Zinc </vt:lpstr>
      <vt:lpstr>MNT for COVID </vt:lpstr>
      <vt:lpstr>Critical ill patient- infected with COVID-19: 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 related to COVID-19 </dc:title>
  <dc:creator>Afnan Chikhani</dc:creator>
  <cp:lastModifiedBy>Afnan Chikhani</cp:lastModifiedBy>
  <cp:revision>1</cp:revision>
  <dcterms:created xsi:type="dcterms:W3CDTF">2020-10-10T21:04:12Z</dcterms:created>
  <dcterms:modified xsi:type="dcterms:W3CDTF">2020-10-15T05:42:09Z</dcterms:modified>
</cp:coreProperties>
</file>